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7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6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6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4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88D1-729C-4E7A-ADF3-1AB9AC80C024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9352-E6E4-4987-8436-1FE15E26F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12. Дегидрирование и оксилительное дегидрирование. Цели дегидрирования. Характеристика реакторов.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9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Ознакомление с селективным гидрированием с типами </a:t>
            </a:r>
            <a:r>
              <a:rPr lang="ru-RU" dirty="0"/>
              <a:t>катализаторов. </a:t>
            </a:r>
          </a:p>
        </p:txBody>
      </p:sp>
    </p:spTree>
    <p:extLst>
      <p:ext uri="{BB962C8B-B14F-4D97-AF65-F5344CB8AC3E}">
        <p14:creationId xmlns:p14="http://schemas.microsoft.com/office/powerpoint/2010/main" val="428901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93" t="16827" r="22769" b="55246"/>
          <a:stretch/>
        </p:blipFill>
        <p:spPr>
          <a:xfrm>
            <a:off x="1733797" y="748146"/>
            <a:ext cx="9048999" cy="5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9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77" t="26451" r="23059" b="26258"/>
          <a:stretch/>
        </p:blipFill>
        <p:spPr>
          <a:xfrm>
            <a:off x="1330036" y="641269"/>
            <a:ext cx="9096500" cy="58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46" t="22017" r="22741" b="59677"/>
          <a:stretch/>
        </p:blipFill>
        <p:spPr>
          <a:xfrm>
            <a:off x="1543792" y="1009403"/>
            <a:ext cx="10117777" cy="46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21" t="15418" r="22831" b="50339"/>
          <a:stretch/>
        </p:blipFill>
        <p:spPr>
          <a:xfrm>
            <a:off x="2945081" y="665018"/>
            <a:ext cx="6911438" cy="54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94" t="49375" r="24491" b="9249"/>
          <a:stretch/>
        </p:blipFill>
        <p:spPr>
          <a:xfrm>
            <a:off x="3431969" y="902525"/>
            <a:ext cx="6175169" cy="48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Опишите селективное </a:t>
            </a:r>
            <a:r>
              <a:rPr lang="ru-RU" dirty="0"/>
              <a:t>гидрирование.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Какие типы катализаторов селективного гидрирования существуют.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30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3309562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самоконтроля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5</cp:revision>
  <dcterms:created xsi:type="dcterms:W3CDTF">2018-01-11T12:42:50Z</dcterms:created>
  <dcterms:modified xsi:type="dcterms:W3CDTF">2019-11-02T07:16:32Z</dcterms:modified>
</cp:coreProperties>
</file>